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2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0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9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9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1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2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04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67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62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78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89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5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AF956EE-87AE-4B66-B701-6ED0220DD9C5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8DE1CF4-26C3-4238-8A6E-F1D5CBFD1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89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inp.gov.ua/informaciyni-materialy/viyskovym/nabir-lystivok-ukrayina-v-roky-drugoyi-svitovoyi-viyny-1939-1945" TargetMode="External"/><Relationship Id="rId13" Type="http://schemas.openxmlformats.org/officeDocument/2006/relationships/hyperlink" Target="https://uk.wikipedia.org/wiki/&#1064;&#1091;&#1093;&#1077;&#1074;&#1080;&#1095;_&#1056;&#1086;&#1084;&#1072;&#1085;_&#1054;&#1089;&#1080;&#1087;&#1086;&#1074;&#1080;&#1095;#/media/&#1060;&#1072;&#1081;&#1083;:&#1056;&#1086;&#1084;&#1072;&#1085;_&#1064;&#1091;&#1093;&#1077;&#1074;&#1080;&#1095;_(1945).jpg" TargetMode="External"/><Relationship Id="rId3" Type="http://schemas.openxmlformats.org/officeDocument/2006/relationships/hyperlink" Target="https://www.ww2.memory.gov.ua/wp-content/uploads/2015/12/01_interbellum.jpg" TargetMode="External"/><Relationship Id="rId7" Type="http://schemas.openxmlformats.org/officeDocument/2006/relationships/hyperlink" Target="http://zno.academia.in.ua/pluginfile.php/167/mod_book/chapter/1082/&#1050;&#1072;&#1088;&#1087;&#1072;&#1090;&#1089;&#1100;&#1082;&#1072;_&#1059;&#1082;&#1088;&#1072;&#1111;&#1085;&#1072;.jpg" TargetMode="External"/><Relationship Id="rId12" Type="http://schemas.openxmlformats.org/officeDocument/2006/relationships/hyperlink" Target="https://pidruchniki.com/76097/istoriya/oporu_ukrayini_roki_drugoyi_svitovoyi_viyni" TargetMode="External"/><Relationship Id="rId2" Type="http://schemas.openxmlformats.org/officeDocument/2006/relationships/hyperlink" Target="http://studies.in.ua/histor_ukr/1115-tema-v-ukrayinsk-zeml-v-mzhvoyenniy-perod-1921-1939-rr-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no.academia.in.ua/pluginfile.php/167/mod_book/chapter/1082/19.jpg" TargetMode="External"/><Relationship Id="rId11" Type="http://schemas.openxmlformats.org/officeDocument/2006/relationships/hyperlink" Target="https://thumb.tildacdn.com/tild6361-3561-4365-b032-303135396166/-/format/webp/2641.jpg" TargetMode="External"/><Relationship Id="rId5" Type="http://schemas.openxmlformats.org/officeDocument/2006/relationships/hyperlink" Target="https://upload.wikimedia.org/wikipedia/commons/0/06/SBandera-colour.jpg" TargetMode="External"/><Relationship Id="rId15" Type="http://schemas.openxmlformats.org/officeDocument/2006/relationships/hyperlink" Target="https://dovidka.biz.ua/roman-shuhevich-biografiya-skorocheno/" TargetMode="External"/><Relationship Id="rId10" Type="http://schemas.openxmlformats.org/officeDocument/2006/relationships/hyperlink" Target="https://romania.mfa.gov.ua/news/3612-ukrajina-u-drugij-svitovij-vijni-istorichna-dovidka" TargetMode="External"/><Relationship Id="rId4" Type="http://schemas.openxmlformats.org/officeDocument/2006/relationships/hyperlink" Target="https://znohistory.ed-era.com/m5/l25" TargetMode="External"/><Relationship Id="rId9" Type="http://schemas.openxmlformats.org/officeDocument/2006/relationships/hyperlink" Target="http://ru.osvita.ua/vnz/reports/history/32783/" TargetMode="External"/><Relationship Id="rId14" Type="http://schemas.openxmlformats.org/officeDocument/2006/relationships/hyperlink" Target="https://heroes.profi-forex.org/uploads/_pages/228/mini/shuhevich3-465-523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2" y="1352549"/>
            <a:ext cx="10277474" cy="3038475"/>
          </a:xfrm>
          <a:noFill/>
        </p:spPr>
        <p:txBody>
          <a:bodyPr>
            <a:noAutofit/>
          </a:bodyPr>
          <a:lstStyle/>
          <a:p>
            <a:pPr algn="ctr"/>
            <a:r>
              <a:rPr lang="uk-UA" sz="32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Тема: Національно-визвольний рух в Україні 20-х – 80-х рр. ХХ ст. : еволюція світоглядних концепцій, форм та методів діяльності</a:t>
            </a:r>
            <a:endParaRPr lang="ru-RU" sz="32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1" y="4391025"/>
            <a:ext cx="10277474" cy="2247900"/>
          </a:xfrm>
        </p:spPr>
        <p:txBody>
          <a:bodyPr>
            <a:noAutofit/>
          </a:bodyPr>
          <a:lstStyle/>
          <a:p>
            <a:pPr algn="ctr"/>
            <a:r>
              <a:rPr lang="ru-RU" sz="20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Підготувала</a:t>
            </a:r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Студентка І курсу</a:t>
            </a:r>
          </a:p>
          <a:p>
            <a:pPr algn="ctr"/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ЛНУ </a:t>
            </a:r>
            <a:r>
              <a:rPr lang="ru-RU" sz="20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ім</a:t>
            </a:r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І. Франка</a:t>
            </a:r>
          </a:p>
          <a:p>
            <a:pPr algn="ctr"/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Кравець Марія</a:t>
            </a:r>
          </a:p>
          <a:p>
            <a:pPr algn="ctr"/>
            <a:r>
              <a:rPr lang="ru-RU" sz="2000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Група</a:t>
            </a:r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ФЛО 11</a:t>
            </a:r>
          </a:p>
          <a:p>
            <a:pPr algn="ctr"/>
            <a:endParaRPr lang="ru-RU" sz="2000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5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0" y="142874"/>
            <a:ext cx="7600950" cy="6715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згодом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перейменовано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діяч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Августин Волошин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листопаді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Віденський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арбітраж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Ужгородом та Мукачевом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відходили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Угорщини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урізаної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переїжджає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Хуст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Августин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Волошин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починає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провадити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початку 1939 року створили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об'єднання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ідеологією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націоналізм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сейму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здобула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тотальну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92%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офіційною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збройні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Карпатська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Січ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»,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яку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поповнюють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численні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добровольці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Галичини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члени ОУН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1939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німецькі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починають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остаточну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Союзні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Гітлеру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рушили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Сейм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хотів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миритися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таким ходом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15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1939 року проголосив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республікою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очолює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президент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Ним став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Августин Волошин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Символами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обрали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синьо-жовтий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прапор та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гімн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вмерла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».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Того ж дня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Угорщиною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тисяч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бійців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чинили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спротив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кінця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чисельні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встановили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контроль над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Незалежність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коротким,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яскравим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спалахом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напередодні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442" y="1673708"/>
            <a:ext cx="4254807" cy="3212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81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</p:spPr>
        <p:txBody>
          <a:bodyPr>
            <a:noAutofit/>
          </a:bodyPr>
          <a:lstStyle/>
          <a:p>
            <a:pPr marL="0" indent="0"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Україна в роки Другої світової війни (1939-1945 рр</a:t>
            </a:r>
            <a:r>
              <a:rPr lang="uk-UA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uk-UA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-1" y="857250"/>
            <a:ext cx="7345364" cy="6000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Друга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глобальний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конфлікт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причина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найбільших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трагедій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ХХ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століття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взяли участь 80%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людства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2/3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існуючих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той момент держав.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1939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вторгнення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завершилася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1945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беззастережною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капітуляцією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Японії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Шлях до початку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відкритий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Пактом Молотова-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Ріббентропа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23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серпня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1939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Згідно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таємним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протоколом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ділили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Європу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Внаслідок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домовленостей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Третій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Райх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можливість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безперешкодного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вторгнення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Польщу, СРСР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підсумку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розширився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рахунок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Білорусі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Бессарабії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трьох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Балтії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Фінляндії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Друга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розпочалася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1939 р.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Того дня  Люфтваффе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бомбардувало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12 та 22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пережив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подвійну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облогу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заходу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нацистськими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сходу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радянськими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СРСР вступив в Другу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17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1939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Нацистсько-комуністичний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союз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зруйнований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червня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1941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німецьким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вторгненням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СРСР.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Протягом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року з початку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німецько-радянської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Третього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Райху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вигнання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восени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1943 р.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завершилося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наприкінці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1944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напрям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головним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фронті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тут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50 до 75%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дивізій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Вермахту і половина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сил.</a:t>
            </a: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3" y="2132109"/>
            <a:ext cx="4754562" cy="295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0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0"/>
            <a:ext cx="7278689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Нацистський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режим 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одним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найжорстокіших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Безпосередньо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руками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залученням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добровільних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помічників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з числа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місцевого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знищили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1,5 млн.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євреїв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20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ромів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перемоги над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нацистською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травня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1945 р. СРСР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Японії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Беззастережна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капітуляція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Японії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1945 р.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означала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завершення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ІІ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зробила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внесок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перемогу над нацизмом та союзниками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Об’єднаних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воювали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армій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різних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держав,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визвольного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самій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(100 тис. в УПА) – разом 7 млн.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ІІ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трагедія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позбавлені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змушені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воювати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чужі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вбивати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воювали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однаково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рахувалися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людського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життя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Кожна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сторона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землях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намагалася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продемонструвати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свою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прихильність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єдиним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справді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суб’єктом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роки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визвольний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передовсім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повстанська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Україна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понесла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надзвичайні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втрати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внаслідок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полоні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загинуло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3-4 млн.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цивільних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4-5 млн.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цивільних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загинуло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через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терор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голод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тилу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до 5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мільйонів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жителів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евакуйовані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примусово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вивезені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повернулася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Загалом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безповоротні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втрати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8-10 млн.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Матеріальні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збитки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становили 285 млрд.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тогочасних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рублів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Внаслідок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постраждало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понад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700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містечок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5,6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28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300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господарств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3" y="1947117"/>
            <a:ext cx="4754562" cy="2963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212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2.1. Радянізація Західної України (1939-1941 рр.).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857250"/>
            <a:ext cx="7313613" cy="6000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адянізація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насильницьке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насаджування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норм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суспільно-політичного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культурного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життя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характерними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Союзу.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краю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заборонена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наукових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торговельних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товариств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установ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Єдина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чинила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опір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-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(ОУН) -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1940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р. у ново-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областях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дві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кампанії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виборів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Верховних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 СРСР і УРСР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місцевих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грудень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 -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характерними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без-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альтернативністю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кандидатур,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висувалися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одностайністю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непорушного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блоку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безпартійних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Господарське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й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будівництво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Західній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здійснювалося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складних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умов.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перевірені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вольові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адміністративно-командні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важелі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соціальна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справедливість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просто здоровий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глузд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Оптимально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виплекана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приватна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директивно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перетворювалася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загальнонародну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підприємствах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створювалися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профспілкові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замовлення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устаткування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задовольнялися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негайно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-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рахунок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центрів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областей УРСР.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3" y="2194560"/>
            <a:ext cx="4754562" cy="266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28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5250"/>
            <a:ext cx="12192000" cy="67627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скасування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концентрація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виробництва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широкомасштабні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структурні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зрушення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очікуваних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результатів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принесли.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виявила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соціалістичної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низьку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ефективність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то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збитковість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підприємств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незбалансованість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попиту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пропозиції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незадовільну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продукції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реформовано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аграрний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сектор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економіки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1939 р.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областях УРСР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конфісковано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понад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2,5 млн.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гектарів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належала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поміщикам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колишнім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урядовцям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монастирям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початку 1940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створено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понад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180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радгоспів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Аби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заохотити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 селянство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вступу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колгоспи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застосовувалися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податкові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важелі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одноосібники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обкладалися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величезними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податками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колгоспники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пільги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колективізації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частково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найбідніші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сільські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верстви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селянства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виявляла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бажання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працювати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умов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декларований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принцип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добровільності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підміняла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заходами й грубим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свавіллям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Сталінський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Наркомат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справ являв собою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професійну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обслуговувала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злочинні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мала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своєму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розпорядженні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достатню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людських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ресурсів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виконання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(до того ж,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працівників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пройшла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вишкіл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Великого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терору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1937-1938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p.).</a:t>
            </a: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Були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ув'язнені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практично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всі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еліти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залишилися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краї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як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так і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єврейської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національностей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Наймасовішим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видом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репресій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депортації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1940-1941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чотири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операції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виселенню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лютий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квітень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червень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1940 р.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травень-червень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1941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p.),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мотивувала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необхідністю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очистити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неблагонадійних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елементів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здійснювалося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без суду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слідства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Білорусії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депортовано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318 тис.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сімей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1 173 170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осіб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становило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близько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10%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зазначають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дослідники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за весь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довоєнний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інтенсивними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репресії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епохи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колективізації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приблизними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підрахунками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репресувала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3-4 рази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людей,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нацисти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німецькій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де проживало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вдвічі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СРСР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05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2.2. Рух опору в Україні в роки Другої світової війни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781050"/>
            <a:ext cx="12192000" cy="60769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Напад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союзників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СРСР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зумовили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розгортання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Опру.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недосвідчених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досвідчені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фашистські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гестапо,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СС, СД.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сприятливими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таборів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партизан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Поліссі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Рух набрав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організованого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характеру в 1942 р.,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створено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штаб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партизанського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Т.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Строкач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Опору брали участь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утікачі-військовополонені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безпартійні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дорослі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Причини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розгортання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Опору: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батьківщини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загарбниками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жорстокість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режиму;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цілеспрямована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керівництва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Опору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окупованих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Пасивні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форми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опору,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різноманітна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допомога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партизанам;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співробітничати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саботаж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заходів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випуск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бракованої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продукції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поставок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продовольства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окупаційної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ухиляння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робіт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Активні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форми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опору,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диверсійна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пропагандистська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Джерела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формування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загонів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Залишення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тилу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ворога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спеціально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сформованих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загонів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солдати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підрозділи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опинилися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оточенні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прорватися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з'єднання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фронтовими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громадяни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здатні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носити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зброю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переконаннями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бажанням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готові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вести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Відомими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командирами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стали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С. Ковпак, О. Федоров, М. Наумов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69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33350"/>
            <a:ext cx="7316788" cy="67246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містах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селах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молодіжні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Миколаївській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області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складу входили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старшокласники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Кримки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1942 р. –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січні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1943 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молодіжна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"Молода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гвардія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Краснодоні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антигітлерівської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пропаганди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молодогвардійці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здійснили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низку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диверсій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операцій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Опору,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виникає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організатором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виступила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ОУН. У 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1942 р.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сформована 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повстанська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(УПА).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головнокомандувачем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 член Проводу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ОУН(Б)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Р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Шухевич.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контролювала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Полісся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 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1944 р. в Карпатах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довоєнних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створили 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головну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визвольну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раду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 (УГВР), яка закликала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неросійські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народи СРСР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об'єднатися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Москви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Таким чином,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Опору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роки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Другої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світової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фашистських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окупантів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так і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партизанський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наближали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перемоги.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Однак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залишались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позиціях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тому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радянські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УПА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перебували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відкритої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той же час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землях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Опору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Армія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Крайова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Гвардія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Людова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983067"/>
            <a:ext cx="4754562" cy="2666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07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Повідомлення: Роман Шухевич – людина, політик, командувач УПА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0" y="942974"/>
            <a:ext cx="8458200" cy="59150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Роман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Осипович Шухевич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народився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липня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1907 року 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містечку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Краковець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родині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судді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даними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народився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30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червня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1907 року.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Навчався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Народній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школі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Кам’янці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Струмиловій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1913-1917 роках. Досягнувши 10-річного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вступає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гімназії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здає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так званий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іспит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зрілості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Будучи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досить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цікавиться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питаннями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спрямування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ходить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різноманітні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спортивні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Залучився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роботи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молодіжному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угрупуванні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(УВО).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1925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Шухевич став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повноправним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членом УВО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А через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14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1926 року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приймають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Політехніки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Політехнічного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Інституту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закінчив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успіхом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1931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Паралельно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закінчує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спеціальні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курси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старшин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офіцерів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1929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Осипович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вступив до ОУН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будучи одним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перших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членів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займав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довгий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пост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референта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Крайової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Екзекутиви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ОУН. В 1930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вирішує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одружитись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дочці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священика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Наталії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Березинській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яка народила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Юрія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дочку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Марію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1934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через свою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потрапляє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концтабору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Картузькій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тюрми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Вийшовши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ув’язнення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участь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Карпатської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одним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керівників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Починаючи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з 1940 року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веде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фашистськими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захищаючи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Україну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68" y="1489075"/>
            <a:ext cx="3222402" cy="397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73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200024"/>
            <a:ext cx="8258175" cy="665797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1939-1940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роках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виконує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роль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референту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зв’язку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українськими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землями в СССР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В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1940-1941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роках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стає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Крайовим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Провідником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Окраїнах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Земель і членом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Революційного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Проводу ОУН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1940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Легіон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червні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1941 року –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НКВД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закатовано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5450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львів’ян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в тому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Юрія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Шухевича,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рідного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брата Романа.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Починаючи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з 1943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року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займає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посаду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Головного Командира УПА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псевдонімом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Тарас Чупринка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травні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того ж року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Проводу ОУН,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Головою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Бюра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Проводу ОУН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липні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1944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року, Роман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відомий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псевдонімом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Лозовський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Головою Генерального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Секретаріату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УГВР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Коли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ув’язнення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повернувся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Степан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Бандера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пост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провідника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ОУН, Шухевич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псевдо Тур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обійняв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пост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Голови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Проводу ОУН на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Землях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1943-1950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Роман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Шухевич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керує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національно-визвольною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боротьбою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багатотисячної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УПА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широкого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мільйонних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народу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німецько-гітлерівських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московсько-більшовицьких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окупантів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березня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1950 року Роман Шухевич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загинув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бою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озвірілими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московськими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загарбниками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Білогорщі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біля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Львова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99" y="1365250"/>
            <a:ext cx="3537089" cy="397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34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924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Джерела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28700"/>
            <a:ext cx="12192000" cy="58293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studies.in.ua/histor_ukr/1115-tema-v-ukrayinsk-zeml-v-mzhvoyenniy-perod-1921-1939-rr-2.html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www.ww2.memory.gov.ua/wp-content/uploads/2015/12/01_interbellum.jpg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znohistory.ed-era.com/m5/l25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upload.wikimedia.org/wikipedia/commons/0/06/SBandera-colour.jpg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zno.academia.in.ua/pluginfile.php/167/mod_book/chapter/1082/19.jpg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://zno.academia.in.ua/pluginfile.php/167/mod_book/chapter/1082/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Карпатська_Україна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uinp.gov.ua/informaciyni-materialy/viyskovym/nabir-lystivok-ukrayina-v-roky-drugoyi-svitovoyi-viyny-1939-1945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http://ru.osvita.ua/vnz/reports/history/32783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/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romania.mfa.gov.ua/news/3612-ukrajina-u-drugij-svitovij-vijni-istorichna-dovidka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https://thumb.tildacdn.com/tild6361-3561-4365-b032-303135396166/-/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format/webp/2641.jpg</a:t>
            </a:r>
            <a:r>
              <a:rPr lang="uk-UA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pidruchniki.com/76097/istoriya/oporu_ukrayini_roki_drugoyi_svitovoyi_viyni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https://uk.wikipedia.org/wiki/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Шухевич_Роман_Осипович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#/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media/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Файл:Роман_Шухевич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_(1945).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https://heroes.profi-forex.org/uploads/_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pages/228/mini/shuhevich3-465-523.jpg</a:t>
            </a: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https://dovidka.biz.ua/roman-shuhevich-biografiya-skorocheno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/</a:t>
            </a:r>
            <a:r>
              <a:rPr lang="uk-UA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5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4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План</a:t>
            </a:r>
            <a:endParaRPr lang="ru-RU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1. Західна Україна в міжвоєнний період.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1.1. Українські землі під владою Польщі.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1.2. Українські землі в складі Румунії.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1.3. Українські землі в Чехословаччині, Карпатська Україна.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2. Україна в роки Другої світової війни (1939-1945 рр.).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2.1. Радянізація Західної України (1939-1941 рр.).</a:t>
            </a:r>
          </a:p>
          <a:p>
            <a:pPr marL="0" indent="0">
              <a:buNone/>
            </a:pP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   2.2. Рух опору в Україні в роки Другої світової війни.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3. Повідомлення: Роман Шухевич – людина, політик, командувач УПА.</a:t>
            </a:r>
          </a:p>
          <a:p>
            <a:pPr marL="0" indent="0">
              <a:buNone/>
            </a:pPr>
            <a:r>
              <a:rPr lang="uk-UA" dirty="0" smtClean="0">
                <a:latin typeface="Calibri" panose="020F0502020204030204" pitchFamily="34" charset="0"/>
                <a:cs typeface="Calibri" panose="020F0502020204030204" pitchFamily="34" charset="0"/>
              </a:rPr>
              <a:t>4. Джерела.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9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uk-UA" sz="4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Дякую за увагу!</a:t>
            </a:r>
            <a:endParaRPr lang="ru-RU" sz="48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9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5726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Західна Україна в міжвоєнний період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847726"/>
            <a:ext cx="7077076" cy="60102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підсумками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Паризької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мирної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конференції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1919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тимчасово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Польщею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Ризького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миру 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березень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1921 р.)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до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відійшли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Волинь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Полісся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Холмщина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Підляшшя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рішенням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послів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великих держав у 1923 р.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закріплюється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Польщею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краю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поділилась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3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воєводства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Львівське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Тернопільське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Станіславське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Полісся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воєводства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Холмщина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Підляшшя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увійшли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складу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Люблінського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воєводства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Румунія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1918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окупувала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Північну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Хотинський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Ізмаїльський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Аккерманський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повіти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Бессарабії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11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1919 р. за Сен-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Жерменським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договором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передано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увійшло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складу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роки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залишались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аграрними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економічно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відсталими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поділена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2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"А” та "Б”.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другої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віднесли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відводилась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роль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сировинної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бази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ринку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збуту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вкладались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інвестиції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приватне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церковне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землеволодіння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становило 43,9%.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Селянські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дрібними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і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умовах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поміщицьким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господарством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приречені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1936672"/>
            <a:ext cx="4965700" cy="315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87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304800"/>
            <a:ext cx="12192000" cy="655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Негативні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сільському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господарстві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призвели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стрімкого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зростання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безробіття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можливості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знайти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роботу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вдома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виїздило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кордон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пошуках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заробітку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1924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вийшов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закон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державною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Офіційна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взяла курс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ліквідацію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школи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Реагуючи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полонізацію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Львові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засновано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таємний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університет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(1921 - 1925).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Сучасники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називали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„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катакомбним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увійшли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складу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відзначалися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злиденністю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порівнянні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землями.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Безробіття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охопило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50 %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працездатного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Двадцять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два роки,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проведені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поділяються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три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перший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тривав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1918 по 1928 р.,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запровадив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провінції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воєнний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стан.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Згодом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трохи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оговталися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протягом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відносно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ліберального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1928-1938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Але у 1938 р., з приходом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жорстокого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тоталітарного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правління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Жорстока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перший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викликала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опір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належало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сприятливу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порівняно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іншими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урядами.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Збільшувались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чисельність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шкіл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але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1925 р.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чужою,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призвело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звуження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викладання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розширення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Робились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часткові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інвестиції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але вони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дуже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проведена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аграрна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реформа: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великі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землевласники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позбавлялися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земель,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роздані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селянам.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Почалося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будівництво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доріг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мостів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проводилася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електрифікація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зауважити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вкладав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економіку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краю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коштів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отримував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нього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прибутків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6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3925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1.1. Українські землі під владою Польщі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923925"/>
            <a:ext cx="6972301" cy="59340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Молода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складу так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східні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креси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Сході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становлять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частини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Литви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Західної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Білорусі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 культурно-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освітньому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держава у 20-х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роках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обрала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тактику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асиміляції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етнічних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меншин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Полонізація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відбувалася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розпочався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перехід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двомовні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польсько-українські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школи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приймали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переважно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поляків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заохочував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міграцію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східних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кресів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Ветерани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офіцери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просто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охочі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земельні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Волині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назву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осадництва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». </a:t>
            </a:r>
            <a:endParaRPr lang="ru-RU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Нафтова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вичерпала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себе, але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поспішав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вкладатися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розвиток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промисловості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кресах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», тому за невеликим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винятком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ставав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майже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повністю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аграрним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Польща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зберігала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ознаки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демократичності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парламент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виборча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система.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Провідною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силою стало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національно-демократичне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об'єднання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Дмитром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Левицьким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утворене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1925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Представники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УНДО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намагалися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легальним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шляхом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права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99" y="2114045"/>
            <a:ext cx="5070141" cy="284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04775"/>
            <a:ext cx="8020049" cy="67532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Важливу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роль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відіграє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греко-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католицька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церква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виразно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інституцією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очільник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митрополит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Андрей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Шептицький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докладає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значних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зусиль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щоб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протистояти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полонізації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захищати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церкву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1930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проводить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акцію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пацифікації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тобто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замирення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»)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репресивних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заходів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діячів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установ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1934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створено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концтабір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«Береза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Картузька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»,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утримували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противників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режиму,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звичайно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акції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начебто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усмирити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натомість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радикалізувала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два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напрями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комуністичний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Націоналістичне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перейшло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рівень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1929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коли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(УВО)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перетворилася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Організацію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націоналістів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(ОУН).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Першим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очільником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був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Євген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Коновалець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після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вбивства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1938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його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замінив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близький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соратник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Андрій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Мельник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Діячі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перейняли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УВО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ціль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незалежність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підпільну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структуру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методи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опиралися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діяльності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ідеологію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інтегральний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націоналізм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Мета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виправдовувала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засоби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основним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методом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боротьби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обрали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тероризм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Степан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Бандера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25-річний студент,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очолив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ОУН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представляв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молоде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покоління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організації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того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радикальне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5" y="993614"/>
            <a:ext cx="3393210" cy="461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16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0965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1.2. Українські землі в складі Румунії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1009650"/>
            <a:ext cx="6413192" cy="584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змогла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сповна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скористатися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перипетіями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тривали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землях. Як союзники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Антанти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отримали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можливість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узаконити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переможцями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територіальні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надбання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польсько-української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війни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1918-19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відтяпала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землі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Північної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1920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Антанти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підписали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Бессарабський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протокол,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Південної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Бессарабії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регіонах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проживав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приблизно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мільйон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Якщо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порівнювати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чотири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жили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міжвоєнний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період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найгірше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провадили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щодо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меншин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політику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культурної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асиміляції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розглядали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чомусь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стала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єдиною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управлінні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навіть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церкві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До 1928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року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надзвичайний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стан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обмежено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політичну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подібно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польському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переселенню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регіони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населені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Навіть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прізвища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міняли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лад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91" y="2055267"/>
            <a:ext cx="5642592" cy="3173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95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0" y="457200"/>
            <a:ext cx="6638925" cy="5972175"/>
          </a:xfrm>
        </p:spPr>
        <p:txBody>
          <a:bodyPr/>
          <a:lstStyle/>
          <a:p>
            <a:pPr marL="0" indent="0">
              <a:buNone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Зрозуміло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політика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уряду створила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благодатний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ґрунт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поширення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Південна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Бессарабія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сприйнятливою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комуністичних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1924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спалахнуло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Татарбунарське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повстання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яке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жорстко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придушили.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Натомість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Північна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Буковина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надавала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перевагу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націоналістичним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ідеям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Тут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поширила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свої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перші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осередки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ОУН. Через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переслідування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влади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вона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вимушена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перейти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підпілля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Відстояти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власні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інтереси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намагалися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й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легальним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шляхом,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хоча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безуспішно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Єдина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офіційна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національна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чолі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Володимиром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Залозецьким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аж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до 1938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року.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Румунії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встановили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режим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військової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диктатури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діяльність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усіх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партій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просто заборонили.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1514245"/>
            <a:ext cx="4922044" cy="325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83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pPr algn="ctr"/>
            <a:r>
              <a:rPr lang="uk-UA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1.3. Українські землі в Чехословаччині, Карпатська Україна</a:t>
            </a:r>
            <a:endParaRPr lang="ru-RU" sz="24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981074"/>
            <a:ext cx="7269163" cy="5876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жилося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найлегше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півмільйона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українців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потрапили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складу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новоутвореної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слов'янської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держави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1919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Країни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Антанти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виходили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логікою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аби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дісталося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Угорщині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</a:t>
            </a:r>
          </a:p>
          <a:p>
            <a:pPr marL="0" indent="0">
              <a:buNone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Так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чехословацький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уряд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надав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закарпатцям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обіцяну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автономію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призначав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адміністративні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посади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словаків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їхньому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переселенню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краю. 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Міжвоєнні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роки застали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національний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невизначеному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становищі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подібно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підавстрійської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Галичини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середині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ХІХ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століття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ще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визначилися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ким вони все-таки є.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Мадярофіли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вважали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себе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угорцями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прагнули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повернутися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Угорщини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Русини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русинською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нацією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Русофіли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прагнули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об'єднання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великим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російським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народом.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Українофіли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українським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Якщо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русинський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русофільський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були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найпопулярнішими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найвпливовішими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початку, 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українофільський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рух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зовсім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скоро набрав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обертів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рішуче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обігнав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конкурентів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Цьому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сприяли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зовнішньополітичні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обставини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вересні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1938 року угода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Німеччиною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Британією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Францією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відома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як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Мюнхенська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поклала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початок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розчленуванню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Чехословаччини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Закарпаття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Мюнхенська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угода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обернулася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наданням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автномії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жовтні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1938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року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63" y="2194560"/>
            <a:ext cx="4754562" cy="2674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720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Дерево</Template>
  <TotalTime>593</TotalTime>
  <Words>3637</Words>
  <Application>Microsoft Office PowerPoint</Application>
  <PresentationFormat>Широкоэкранный</PresentationFormat>
  <Paragraphs>131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</vt:lpstr>
      <vt:lpstr>Rockwell</vt:lpstr>
      <vt:lpstr>Rockwell Condensed</vt:lpstr>
      <vt:lpstr>Wingdings</vt:lpstr>
      <vt:lpstr>Дерево</vt:lpstr>
      <vt:lpstr>Тема: Національно-визвольний рух в Україні 20-х – 80-х рр. ХХ ст. : еволюція світоглядних концепцій, форм та методів діяльності</vt:lpstr>
      <vt:lpstr>План</vt:lpstr>
      <vt:lpstr>1. Західна Україна в міжвоєнний період</vt:lpstr>
      <vt:lpstr>Презентация PowerPoint</vt:lpstr>
      <vt:lpstr>1.1. Українські землі під владою Польщі</vt:lpstr>
      <vt:lpstr>Презентация PowerPoint</vt:lpstr>
      <vt:lpstr>1.2. Українські землі в складі Румунії</vt:lpstr>
      <vt:lpstr>Презентация PowerPoint</vt:lpstr>
      <vt:lpstr>1.3. Українські землі в Чехословаччині, Карпатська Україна</vt:lpstr>
      <vt:lpstr>Презентация PowerPoint</vt:lpstr>
      <vt:lpstr>2. Україна в роки Другої світової війни (1939-1945 рр.)</vt:lpstr>
      <vt:lpstr>Презентация PowerPoint</vt:lpstr>
      <vt:lpstr>2.1. Радянізація Західної України (1939-1941 рр.).</vt:lpstr>
      <vt:lpstr>Презентация PowerPoint</vt:lpstr>
      <vt:lpstr>2.2. Рух опору в Україні в роки Другої світової війни</vt:lpstr>
      <vt:lpstr>Презентация PowerPoint</vt:lpstr>
      <vt:lpstr>3. Повідомлення: Роман Шухевич – людина, політик, командувач УПА</vt:lpstr>
      <vt:lpstr>Презентация PowerPoint</vt:lpstr>
      <vt:lpstr>Джерела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Марія Кравець</dc:creator>
  <cp:lastModifiedBy>Марія Кравець</cp:lastModifiedBy>
  <cp:revision>36</cp:revision>
  <dcterms:created xsi:type="dcterms:W3CDTF">2020-04-26T11:46:35Z</dcterms:created>
  <dcterms:modified xsi:type="dcterms:W3CDTF">2020-04-27T15:18:39Z</dcterms:modified>
</cp:coreProperties>
</file>